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204716"/>
            <a:ext cx="119872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Nombres Importants</a:t>
            </a:r>
          </a:p>
          <a:p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Garde ton papier comme secret !!</a:t>
            </a:r>
          </a:p>
        </p:txBody>
      </p:sp>
    </p:spTree>
    <p:extLst>
      <p:ext uri="{BB962C8B-B14F-4D97-AF65-F5344CB8AC3E}">
        <p14:creationId xmlns:p14="http://schemas.microsoft.com/office/powerpoint/2010/main" val="1772564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259307"/>
            <a:ext cx="11987284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Nombres Importants</a:t>
            </a:r>
          </a:p>
          <a:p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Choisis deux nombres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(1, 2, 27, 315, etc…)  </a:t>
            </a:r>
          </a:p>
          <a:p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-Un nombre qui </a:t>
            </a:r>
            <a:r>
              <a:rPr lang="fr-F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était</a:t>
            </a: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important dans ton passé et un nombre qui </a:t>
            </a:r>
            <a:r>
              <a:rPr lang="fr-F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</a:t>
            </a: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important maintenant</a:t>
            </a:r>
            <a:endParaRPr lang="fr-FR" sz="9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2937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259307"/>
            <a:ext cx="119872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Nombres Importants</a:t>
            </a:r>
          </a:p>
          <a:p>
            <a:endParaRPr lang="fr-FR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Ecris un petit explication de  « pourquoi » ces nombres sont importants</a:t>
            </a:r>
            <a:endParaRPr lang="fr-FR" sz="9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4871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259307"/>
            <a:ext cx="1198728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Nombres Importants</a:t>
            </a:r>
          </a:p>
          <a:p>
            <a:endParaRPr lang="fr-F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Ecris les deux nombres au tableau.</a:t>
            </a:r>
          </a:p>
          <a:p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classe doit poser des questions Oui/Non pour deviner pourquoi les nombres sont importants </a:t>
            </a:r>
            <a:endParaRPr lang="fr-FR" sz="8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2826753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</TotalTime>
  <Words>44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Century Gothic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2016-04-19T11:33:53Z</dcterms:created>
  <dcterms:modified xsi:type="dcterms:W3CDTF">2016-04-19T11:46:50Z</dcterms:modified>
</cp:coreProperties>
</file>